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9" d="100"/>
          <a:sy n="109" d="100"/>
        </p:scale>
        <p:origin x="-1722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6BC781-1293-49C0-B1C2-11C38B42A16F}" type="datetimeFigureOut">
              <a:rPr lang="zh-TW" altLang="en-US" smtClean="0"/>
              <a:t>2016/4/2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1D5B12-D0DC-4E09-BD71-A4B3937DEAB5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jsfiddle.net/naidy/96s9029a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>
                <a:hlinkClick r:id="rId2"/>
              </a:rPr>
              <a:t>https://jsfiddle.net/naidy/96s9029a/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 descr="demo.gif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961677" y="1600200"/>
            <a:ext cx="5220646" cy="4525963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</Words>
  <Application>Microsoft Office PowerPoint</Application>
  <PresentationFormat>如螢幕大小 (4:3)</PresentationFormat>
  <Paragraphs>1</Paragraphs>
  <Slides>2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</vt:i4>
      </vt:variant>
    </vt:vector>
  </HeadingPairs>
  <TitlesOfParts>
    <vt:vector size="3" baseType="lpstr">
      <vt:lpstr>Office 佈景主題</vt:lpstr>
      <vt:lpstr>https://jsfiddle.net/naidy/96s9029a/</vt:lpstr>
      <vt:lpstr>投影片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https://jsfiddle.net/naidy/96s9029a/</dc:title>
  <dc:creator>naidy</dc:creator>
  <cp:lastModifiedBy>naidy</cp:lastModifiedBy>
  <cp:revision>1</cp:revision>
  <dcterms:created xsi:type="dcterms:W3CDTF">2016-04-02T09:19:22Z</dcterms:created>
  <dcterms:modified xsi:type="dcterms:W3CDTF">2016-04-02T09:22:02Z</dcterms:modified>
</cp:coreProperties>
</file>

<file path=docProps/thumbnail.jpeg>
</file>